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166B1-F00B-4FE0-86AE-323EA919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C8DE-0C0A-4B05-BC01-CC3FFB7A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CE593-CDEC-47E4-8DBC-66C094FE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706009-1D71-4C2E-AD94-82A2C481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C4DE7-69EC-4935-8A1D-7F5FC58F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7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74547-57C9-4103-BD7F-9249A4C7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EB9507-2358-449C-8608-1DDB1D0C7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45909-CC96-42ED-AD1D-AFE212EE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8FEFA9-CC2C-47CD-9D54-C7878C1C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A40FF8-3D09-4C8C-9B54-E96B463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7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32EF6E-D162-4E26-9E52-DF896168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AB39A8-2226-4438-BD54-84745B2C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76EE6F-B433-402B-9F3F-9790C730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E5D3C-AD0E-426F-97CC-EE1A0C7E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9338B5-856D-4114-AFAA-764811E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2C4AB-C89A-4F1D-97E7-27011C8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4A925-8D38-44DF-8FBC-938260DC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1511B-53C8-432D-8B5D-D950737A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1E04D-3BC5-4704-8A36-5D1C5DCB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DBA03-4B7E-4FE2-9F83-50B3ED0C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5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F3133-0159-44AC-8FE0-1AAE52C8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63D012-57D8-4769-B942-ED158916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1F6C0-3D20-46C5-91D1-855D821E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C7B72-9904-4F18-B50B-66C1132B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07D92-86F3-4031-9E2A-63D6A9B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77F0-93A9-410A-94B6-032B9754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3E3FF3-B74B-4F7B-A14F-FB791966C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93F75-1DF5-45B3-BA63-4E6BCF2ED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65D79D-9C45-4B28-85E2-69F30E65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8BDABA-1F9F-4B43-BC05-50CD1B56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6B136-A6CE-42B8-88ED-86230B76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7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61BCF-2067-4E23-844D-A0E7A30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F2CBA0-98A1-46DC-964C-AB00E928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D1F1A1-320C-4CE7-9C59-1983B70F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25672E-8020-4635-9BEE-0E9967A9C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75FA82-D2AC-4233-A86B-339AC13A3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38B553-32F9-490E-A837-F79FB7BB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EC704E-43C1-419D-BE75-EE88058C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404776-E0B5-44D4-8AAF-A94D18AB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7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28C82-03FA-4030-BDBD-4B4D9537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0527E-6419-43CE-853E-0E2FEE72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830FF1-5760-4310-946E-06FD409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52EC8E-9862-4D56-979D-F74B7FA0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6F3D50-78BA-46AE-88CB-1CFBE768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A76420-40E0-48F5-A6D1-D9E0F92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970052-9E46-4D94-9B31-311F0FF2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5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25C9-2CEF-4036-8426-211378F2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0CB52-8DB1-4E95-896A-64E6CE68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D9E12-3D21-4399-8D34-1F5FDD552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B79487-1797-41D5-B197-05AB0D0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1DDBAE-2EF9-404E-8BAA-B7D3C91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7A1639-6AFE-48D1-A2B4-1AC6637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7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120E-2A97-4FAC-9EC2-5DBC9CC3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2C8734-DA91-41F4-BC4B-F7D995863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681E2-D20A-46BA-94E7-37D924FE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A488FD-999D-4234-B25C-C70B031B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085A1F-06C1-4410-B804-03CBED6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CE9257-B4B8-4952-8710-9B27E30B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0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1C4472-A98F-4F81-9D34-B9E8267A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BFFA09-6E9D-41FA-AF52-D8D50B5E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D23E91-B559-45DB-87F4-95B2BEF9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CA28-FC53-41A1-965D-787AE3B3EC5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B1FC6-A5DC-4FCC-93F6-7965C502D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217CA-4D41-40E9-AA3B-D7C2643E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62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7B5F1B3B-5DB0-4C26-BDD8-5769F3186745}"/>
              </a:ext>
            </a:extLst>
          </p:cNvPr>
          <p:cNvSpPr/>
          <p:nvPr/>
        </p:nvSpPr>
        <p:spPr>
          <a:xfrm>
            <a:off x="1179442" y="1179444"/>
            <a:ext cx="980661" cy="9541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924C1E-39DA-4EC6-864B-7250786CFAAB}"/>
              </a:ext>
            </a:extLst>
          </p:cNvPr>
          <p:cNvSpPr/>
          <p:nvPr/>
        </p:nvSpPr>
        <p:spPr>
          <a:xfrm>
            <a:off x="2160103" y="1548825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B05314-08E9-4BC7-8127-91D5EF56130E}"/>
              </a:ext>
            </a:extLst>
          </p:cNvPr>
          <p:cNvSpPr txBox="1"/>
          <p:nvPr/>
        </p:nvSpPr>
        <p:spPr>
          <a:xfrm>
            <a:off x="2186607" y="1350911"/>
            <a:ext cx="31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Welcome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to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account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9D148C5-5C97-4962-B360-B5C3D68F0A29}"/>
              </a:ext>
            </a:extLst>
          </p:cNvPr>
          <p:cNvCxnSpPr/>
          <p:nvPr/>
        </p:nvCxnSpPr>
        <p:spPr>
          <a:xfrm>
            <a:off x="1192694" y="2226366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FC00C80E-B5E8-487E-BC06-9260317A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19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3BA39BAA-AFE0-46AA-AE39-B507AFC9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58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4104064-6F72-4B8A-8AEE-5C8E71B4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4" y="330807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63957E16-0C7F-4C39-B948-49856188C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9308" r="9954" b="8629"/>
          <a:stretch/>
        </p:blipFill>
        <p:spPr bwMode="auto">
          <a:xfrm>
            <a:off x="3874465" y="3308074"/>
            <a:ext cx="54921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05A78AC1-75C7-4588-AAFD-96C74B7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30" y="334531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735EF931-44A9-4D2C-8DD5-C6781044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r a imagem de origem">
            <a:extLst>
              <a:ext uri="{FF2B5EF4-FFF2-40B4-BE49-F238E27FC236}">
                <a16:creationId xmlns:a16="http://schemas.microsoft.com/office/drawing/2014/main" id="{9EC6423F-6F99-4D81-B454-FA7D690F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61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EB5AF9B3-5A3F-4346-A558-8971DE21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18" y="491077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090500-273B-4D80-BFEA-A771E75F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7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er a imagem de origem">
            <a:extLst>
              <a:ext uri="{FF2B5EF4-FFF2-40B4-BE49-F238E27FC236}">
                <a16:creationId xmlns:a16="http://schemas.microsoft.com/office/drawing/2014/main" id="{65F7F4CB-2A04-4C03-87F5-798B0CC1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36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er a imagem de origem">
            <a:extLst>
              <a:ext uri="{FF2B5EF4-FFF2-40B4-BE49-F238E27FC236}">
                <a16:creationId xmlns:a16="http://schemas.microsoft.com/office/drawing/2014/main" id="{57D2D2CA-B44E-4EA4-BD89-92EB2355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r a imagem de origem">
            <a:extLst>
              <a:ext uri="{FF2B5EF4-FFF2-40B4-BE49-F238E27FC236}">
                <a16:creationId xmlns:a16="http://schemas.microsoft.com/office/drawing/2014/main" id="{163A74B8-9DBC-4B5E-A6DD-26CF17D48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6956" r="7821" b="7608"/>
          <a:stretch/>
        </p:blipFill>
        <p:spPr bwMode="auto">
          <a:xfrm>
            <a:off x="1908104" y="5774635"/>
            <a:ext cx="55452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Ver a imagem de origem">
            <a:extLst>
              <a:ext uri="{FF2B5EF4-FFF2-40B4-BE49-F238E27FC236}">
                <a16:creationId xmlns:a16="http://schemas.microsoft.com/office/drawing/2014/main" id="{C5E4236E-E323-4DF3-A44A-20B73632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011" y="338169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er a imagem de origem">
            <a:extLst>
              <a:ext uri="{FF2B5EF4-FFF2-40B4-BE49-F238E27FC236}">
                <a16:creationId xmlns:a16="http://schemas.microsoft.com/office/drawing/2014/main" id="{0CF64101-2D7E-46D9-9AD7-83B43B59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88" y="336934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Ver a imagem de origem">
            <a:extLst>
              <a:ext uri="{FF2B5EF4-FFF2-40B4-BE49-F238E27FC236}">
                <a16:creationId xmlns:a16="http://schemas.microsoft.com/office/drawing/2014/main" id="{CD67D41C-CE6A-4030-8E8F-014447CD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4106" r="12973" b="14396"/>
          <a:stretch/>
        </p:blipFill>
        <p:spPr bwMode="auto">
          <a:xfrm>
            <a:off x="9144309" y="3381693"/>
            <a:ext cx="58508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er a imagem de origem">
            <a:extLst>
              <a:ext uri="{FF2B5EF4-FFF2-40B4-BE49-F238E27FC236}">
                <a16:creationId xmlns:a16="http://schemas.microsoft.com/office/drawing/2014/main" id="{CE944348-89B6-4A37-A787-4ADA21EC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872" r="4403" b="1902"/>
          <a:stretch/>
        </p:blipFill>
        <p:spPr bwMode="auto">
          <a:xfrm>
            <a:off x="9831042" y="3369346"/>
            <a:ext cx="54508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Ver a imagem de origem">
            <a:extLst>
              <a:ext uri="{FF2B5EF4-FFF2-40B4-BE49-F238E27FC236}">
                <a16:creationId xmlns:a16="http://schemas.microsoft.com/office/drawing/2014/main" id="{5E6FDD8C-DC2C-434F-82CF-22A97609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1" y="4872693"/>
            <a:ext cx="566022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Ver a imagem de origem">
            <a:extLst>
              <a:ext uri="{FF2B5EF4-FFF2-40B4-BE49-F238E27FC236}">
                <a16:creationId xmlns:a16="http://schemas.microsoft.com/office/drawing/2014/main" id="{F1F387D8-4B8A-48C3-BBFE-164F35B6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82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er a imagem de origem">
            <a:extLst>
              <a:ext uri="{FF2B5EF4-FFF2-40B4-BE49-F238E27FC236}">
                <a16:creationId xmlns:a16="http://schemas.microsoft.com/office/drawing/2014/main" id="{B5969BBB-F4F3-4687-A339-7C4309BE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021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Ver a imagem de origem">
            <a:extLst>
              <a:ext uri="{FF2B5EF4-FFF2-40B4-BE49-F238E27FC236}">
                <a16:creationId xmlns:a16="http://schemas.microsoft.com/office/drawing/2014/main" id="{D86BFDFE-DF9E-41FB-9A6F-CBEA29BF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960" y="4732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Ver a imagem de origem">
            <a:extLst>
              <a:ext uri="{FF2B5EF4-FFF2-40B4-BE49-F238E27FC236}">
                <a16:creationId xmlns:a16="http://schemas.microsoft.com/office/drawing/2014/main" id="{61C7ED33-5F31-4AC7-B9F2-239121BB0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 r="22958"/>
          <a:stretch/>
        </p:blipFill>
        <p:spPr bwMode="auto">
          <a:xfrm>
            <a:off x="6309561" y="5590841"/>
            <a:ext cx="58325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er a imagem de origem">
            <a:extLst>
              <a:ext uri="{FF2B5EF4-FFF2-40B4-BE49-F238E27FC236}">
                <a16:creationId xmlns:a16="http://schemas.microsoft.com/office/drawing/2014/main" id="{83B39310-E641-4AA9-A3EB-238EBAC40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224"/>
          <a:stretch/>
        </p:blipFill>
        <p:spPr bwMode="auto">
          <a:xfrm>
            <a:off x="6885104" y="5587949"/>
            <a:ext cx="56132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er a imagem de origem">
            <a:extLst>
              <a:ext uri="{FF2B5EF4-FFF2-40B4-BE49-F238E27FC236}">
                <a16:creationId xmlns:a16="http://schemas.microsoft.com/office/drawing/2014/main" id="{472C4334-592F-4F9F-9721-58FE2BE2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6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Ver a imagem de origem">
            <a:extLst>
              <a:ext uri="{FF2B5EF4-FFF2-40B4-BE49-F238E27FC236}">
                <a16:creationId xmlns:a16="http://schemas.microsoft.com/office/drawing/2014/main" id="{4108BC77-E929-4941-B722-54D0AB44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er a imagem de origem">
            <a:extLst>
              <a:ext uri="{FF2B5EF4-FFF2-40B4-BE49-F238E27FC236}">
                <a16:creationId xmlns:a16="http://schemas.microsoft.com/office/drawing/2014/main" id="{F0F3F554-4553-47A7-B1D0-E54779AE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16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Ver a imagem de origem">
            <a:extLst>
              <a:ext uri="{FF2B5EF4-FFF2-40B4-BE49-F238E27FC236}">
                <a16:creationId xmlns:a16="http://schemas.microsoft.com/office/drawing/2014/main" id="{38612E18-2482-48B8-A140-92DCBC57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5582512"/>
            <a:ext cx="103579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Ver a imagem de origem">
            <a:extLst>
              <a:ext uri="{FF2B5EF4-FFF2-40B4-BE49-F238E27FC236}">
                <a16:creationId xmlns:a16="http://schemas.microsoft.com/office/drawing/2014/main" id="{AB5BD651-D76A-4BA8-B55A-D5D36EDBE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4667" r="3424" b="3535"/>
          <a:stretch/>
        </p:blipFill>
        <p:spPr bwMode="auto">
          <a:xfrm>
            <a:off x="7555321" y="2396030"/>
            <a:ext cx="57029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Ver a imagem de origem">
            <a:extLst>
              <a:ext uri="{FF2B5EF4-FFF2-40B4-BE49-F238E27FC236}">
                <a16:creationId xmlns:a16="http://schemas.microsoft.com/office/drawing/2014/main" id="{BD7383F1-5845-4557-B503-A604DC7C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15" y="2365014"/>
            <a:ext cx="448126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Ver a imagem de origem">
            <a:extLst>
              <a:ext uri="{FF2B5EF4-FFF2-40B4-BE49-F238E27FC236}">
                <a16:creationId xmlns:a16="http://schemas.microsoft.com/office/drawing/2014/main" id="{EC179597-712A-4A99-AAAD-83A75B377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r="12903"/>
          <a:stretch/>
        </p:blipFill>
        <p:spPr bwMode="auto">
          <a:xfrm>
            <a:off x="6993721" y="2482286"/>
            <a:ext cx="561600" cy="4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Ver a imagem de origem">
            <a:extLst>
              <a:ext uri="{FF2B5EF4-FFF2-40B4-BE49-F238E27FC236}">
                <a16:creationId xmlns:a16="http://schemas.microsoft.com/office/drawing/2014/main" id="{2D2CF799-2BE7-4266-BC98-C6961BD06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3283" r="2334" b="1827"/>
          <a:stretch/>
        </p:blipFill>
        <p:spPr bwMode="auto">
          <a:xfrm>
            <a:off x="6321980" y="2396030"/>
            <a:ext cx="55842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132CC4-70C0-42C8-B3A4-F4EF3488B17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38149" y="2350875"/>
            <a:ext cx="561600" cy="561600"/>
          </a:xfrm>
          <a:prstGeom prst="rect">
            <a:avLst/>
          </a:prstGeom>
        </p:spPr>
      </p:pic>
      <p:pic>
        <p:nvPicPr>
          <p:cNvPr id="25" name="Picture 38" descr="Ver a imagem de origem">
            <a:extLst>
              <a:ext uri="{FF2B5EF4-FFF2-40B4-BE49-F238E27FC236}">
                <a16:creationId xmlns:a16="http://schemas.microsoft.com/office/drawing/2014/main" id="{15D2C47E-FEBB-498E-8511-544DFA03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97" y="3333496"/>
            <a:ext cx="66872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Ver a imagem de origem">
            <a:extLst>
              <a:ext uri="{FF2B5EF4-FFF2-40B4-BE49-F238E27FC236}">
                <a16:creationId xmlns:a16="http://schemas.microsoft.com/office/drawing/2014/main" id="{87053720-DB37-4147-8870-227CB79F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2" y="3335910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 descr="Ver a imagem de origem">
            <a:extLst>
              <a:ext uri="{FF2B5EF4-FFF2-40B4-BE49-F238E27FC236}">
                <a16:creationId xmlns:a16="http://schemas.microsoft.com/office/drawing/2014/main" id="{F79F5867-9CAC-48EA-AF9A-15E52B0D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" y="4953892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Ver a imagem de origem">
            <a:extLst>
              <a:ext uri="{FF2B5EF4-FFF2-40B4-BE49-F238E27FC236}">
                <a16:creationId xmlns:a16="http://schemas.microsoft.com/office/drawing/2014/main" id="{ED9359FB-00F6-496D-9D47-10716030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50" y="403430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er a imagem de origem">
            <a:extLst>
              <a:ext uri="{FF2B5EF4-FFF2-40B4-BE49-F238E27FC236}">
                <a16:creationId xmlns:a16="http://schemas.microsoft.com/office/drawing/2014/main" id="{110FD6D6-B4A5-4176-86DB-B8B2833F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4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Ver a imagem de origem">
            <a:extLst>
              <a:ext uri="{FF2B5EF4-FFF2-40B4-BE49-F238E27FC236}">
                <a16:creationId xmlns:a16="http://schemas.microsoft.com/office/drawing/2014/main" id="{99391219-0D67-43E5-87BE-A3F982B1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9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ABOUT ME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TOOLS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LANGUAGES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STATISTICS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PROJECTS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EXPERIENCE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KEEP IN TOUCH</a:t>
            </a:r>
          </a:p>
        </p:txBody>
      </p:sp>
    </p:spTree>
    <p:extLst>
      <p:ext uri="{BB962C8B-B14F-4D97-AF65-F5344CB8AC3E}">
        <p14:creationId xmlns:p14="http://schemas.microsoft.com/office/powerpoint/2010/main" val="395491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SOBRE MIM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FERRAMENTAS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LINGUAGENS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ESTATÍSTICAS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EXPERIÊNCIA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MEUS CONTATOS</a:t>
            </a:r>
          </a:p>
        </p:txBody>
      </p:sp>
    </p:spTree>
    <p:extLst>
      <p:ext uri="{BB962C8B-B14F-4D97-AF65-F5344CB8AC3E}">
        <p14:creationId xmlns:p14="http://schemas.microsoft.com/office/powerpoint/2010/main" val="48121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Ver a imagem de origem">
            <a:extLst>
              <a:ext uri="{FF2B5EF4-FFF2-40B4-BE49-F238E27FC236}">
                <a16:creationId xmlns:a16="http://schemas.microsoft.com/office/drawing/2014/main" id="{3DD54367-986E-47E0-B837-DEA6E94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4" y="465234"/>
            <a:ext cx="556630" cy="5616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 a imagem de origem">
            <a:extLst>
              <a:ext uri="{FF2B5EF4-FFF2-40B4-BE49-F238E27FC236}">
                <a16:creationId xmlns:a16="http://schemas.microsoft.com/office/drawing/2014/main" id="{00C9C4C3-59EE-4233-B248-2F0E74CD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72" y="465234"/>
            <a:ext cx="609830" cy="5616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r a imagem de origem">
            <a:extLst>
              <a:ext uri="{FF2B5EF4-FFF2-40B4-BE49-F238E27FC236}">
                <a16:creationId xmlns:a16="http://schemas.microsoft.com/office/drawing/2014/main" id="{C92B254F-6114-474A-B749-0D89FB1A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22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er a imagem de origem">
            <a:extLst>
              <a:ext uri="{FF2B5EF4-FFF2-40B4-BE49-F238E27FC236}">
                <a16:creationId xmlns:a16="http://schemas.microsoft.com/office/drawing/2014/main" id="{3C47C99D-6DD2-4EE6-BDD5-4414C134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9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er a imagem de origem">
            <a:extLst>
              <a:ext uri="{FF2B5EF4-FFF2-40B4-BE49-F238E27FC236}">
                <a16:creationId xmlns:a16="http://schemas.microsoft.com/office/drawing/2014/main" id="{0C1B6FE6-DA8E-4506-B98B-7451A2E79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4" t="18490" r="33244" b="18571"/>
          <a:stretch/>
        </p:blipFill>
        <p:spPr bwMode="auto">
          <a:xfrm>
            <a:off x="3451616" y="1544183"/>
            <a:ext cx="57411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r a imagem de origem">
            <a:extLst>
              <a:ext uri="{FF2B5EF4-FFF2-40B4-BE49-F238E27FC236}">
                <a16:creationId xmlns:a16="http://schemas.microsoft.com/office/drawing/2014/main" id="{BE4336DB-56D5-417A-90E3-60AF3687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6"/>
          <a:stretch/>
        </p:blipFill>
        <p:spPr bwMode="auto">
          <a:xfrm>
            <a:off x="4151924" y="1544183"/>
            <a:ext cx="502273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er a imagem de origem">
            <a:extLst>
              <a:ext uri="{FF2B5EF4-FFF2-40B4-BE49-F238E27FC236}">
                <a16:creationId xmlns:a16="http://schemas.microsoft.com/office/drawing/2014/main" id="{1AA689DB-CC90-4E1D-825C-9F32CFB23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86"/>
          <a:stretch/>
        </p:blipFill>
        <p:spPr bwMode="auto">
          <a:xfrm>
            <a:off x="4702112" y="1544183"/>
            <a:ext cx="50412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er a imagem de origem">
            <a:extLst>
              <a:ext uri="{FF2B5EF4-FFF2-40B4-BE49-F238E27FC236}">
                <a16:creationId xmlns:a16="http://schemas.microsoft.com/office/drawing/2014/main" id="{7826FC30-49BC-4E84-A0AA-C29245A7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55998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er a imagem de origem">
            <a:extLst>
              <a:ext uri="{FF2B5EF4-FFF2-40B4-BE49-F238E27FC236}">
                <a16:creationId xmlns:a16="http://schemas.microsoft.com/office/drawing/2014/main" id="{BD417417-5435-46FC-B1EF-05BE57EC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3" y="1559989"/>
            <a:ext cx="54015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61FB4379-01F3-4310-A2CA-E0A499FC540C}"/>
              </a:ext>
            </a:extLst>
          </p:cNvPr>
          <p:cNvSpPr/>
          <p:nvPr/>
        </p:nvSpPr>
        <p:spPr>
          <a:xfrm>
            <a:off x="3931906" y="251396"/>
            <a:ext cx="980661" cy="95415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805BB7-F0AB-4958-B2FD-2493F31218AC}"/>
              </a:ext>
            </a:extLst>
          </p:cNvPr>
          <p:cNvSpPr/>
          <p:nvPr/>
        </p:nvSpPr>
        <p:spPr>
          <a:xfrm>
            <a:off x="4912567" y="620777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AA83AA-503C-4549-BE52-62C5A35F4FCB}"/>
              </a:ext>
            </a:extLst>
          </p:cNvPr>
          <p:cNvSpPr txBox="1"/>
          <p:nvPr/>
        </p:nvSpPr>
        <p:spPr>
          <a:xfrm>
            <a:off x="4939071" y="422863"/>
            <a:ext cx="36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Seja bem vindo a minha conta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A61A47A-489E-448C-A764-C546DA10E17B}"/>
              </a:ext>
            </a:extLst>
          </p:cNvPr>
          <p:cNvCxnSpPr/>
          <p:nvPr/>
        </p:nvCxnSpPr>
        <p:spPr>
          <a:xfrm>
            <a:off x="3945158" y="1298318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50" descr="Ver a imagem de origem">
            <a:extLst>
              <a:ext uri="{FF2B5EF4-FFF2-40B4-BE49-F238E27FC236}">
                <a16:creationId xmlns:a16="http://schemas.microsoft.com/office/drawing/2014/main" id="{BE1E9E59-B5EC-4F0C-B327-7A9EB461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6" y="2373944"/>
            <a:ext cx="59744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Ver a imagem de origem">
            <a:extLst>
              <a:ext uri="{FF2B5EF4-FFF2-40B4-BE49-F238E27FC236}">
                <a16:creationId xmlns:a16="http://schemas.microsoft.com/office/drawing/2014/main" id="{BFEEA9A2-2720-4051-A9C7-F3793A3E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37394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Ver a imagem de origem">
            <a:extLst>
              <a:ext uri="{FF2B5EF4-FFF2-40B4-BE49-F238E27FC236}">
                <a16:creationId xmlns:a16="http://schemas.microsoft.com/office/drawing/2014/main" id="{B678AD08-8B23-40A5-844B-945832F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2" y="2342331"/>
            <a:ext cx="2175791" cy="21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69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9839F6-5DB3-4F8C-AFCC-4BAE1B94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479346"/>
            <a:ext cx="3370997" cy="1895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DE2AA0-D2C3-4DDE-9FCC-89DE0490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4641913"/>
            <a:ext cx="3370998" cy="18952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FF46CA-25EB-4467-8B46-4C46A6EB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" y="2481370"/>
            <a:ext cx="3370993" cy="18952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C8CA55-00C9-4F2A-949E-99E88B582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94" y="414247"/>
            <a:ext cx="3392478" cy="1907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C3874-D306-4528-90FE-1A065A36B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281" y="2481369"/>
            <a:ext cx="3392477" cy="18952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FF2BA4-8CBB-4F93-ADE6-D4ABC18A5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06" y="426326"/>
            <a:ext cx="3370995" cy="18952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04D4A7-A51F-4DAA-AF83-1B84154612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42" b="8437"/>
          <a:stretch/>
        </p:blipFill>
        <p:spPr>
          <a:xfrm>
            <a:off x="8493461" y="4682545"/>
            <a:ext cx="3370993" cy="1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BBA295-3614-42F6-AA59-FD40D3DD8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9" t="6944" r="12687" b="7044"/>
          <a:stretch/>
        </p:blipFill>
        <p:spPr>
          <a:xfrm>
            <a:off x="245659" y="177421"/>
            <a:ext cx="3476862" cy="22518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9A127A-3E89-4188-9F48-B0129C02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5" t="7541" r="12799" b="7044"/>
          <a:stretch/>
        </p:blipFill>
        <p:spPr>
          <a:xfrm>
            <a:off x="245659" y="2552132"/>
            <a:ext cx="3476862" cy="2249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3E530-7DD8-414A-A13A-11C79DD54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8" t="2564" r="36418" b="7841"/>
          <a:stretch/>
        </p:blipFill>
        <p:spPr>
          <a:xfrm>
            <a:off x="3875964" y="177420"/>
            <a:ext cx="1459079" cy="2690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361932-10AC-4E1D-A206-A6906158E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7" t="2564" r="35970" b="7841"/>
          <a:stretch/>
        </p:blipFill>
        <p:spPr>
          <a:xfrm>
            <a:off x="5481850" y="177420"/>
            <a:ext cx="1459078" cy="26909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99A4B6-825C-4615-BBBA-F6498CE12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3" t="2564" r="36194" b="7841"/>
          <a:stretch/>
        </p:blipFill>
        <p:spPr>
          <a:xfrm>
            <a:off x="7087735" y="177420"/>
            <a:ext cx="1459079" cy="2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0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39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Alves</dc:creator>
  <cp:lastModifiedBy>Rafael Alves</cp:lastModifiedBy>
  <cp:revision>11</cp:revision>
  <dcterms:created xsi:type="dcterms:W3CDTF">2021-11-15T21:49:02Z</dcterms:created>
  <dcterms:modified xsi:type="dcterms:W3CDTF">2021-11-16T01:01:37Z</dcterms:modified>
</cp:coreProperties>
</file>